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5" userDrawn="1">
          <p15:clr>
            <a:srgbClr val="A4A3A4"/>
          </p15:clr>
        </p15:guide>
        <p15:guide id="2" pos="459" userDrawn="1">
          <p15:clr>
            <a:srgbClr val="A4A3A4"/>
          </p15:clr>
        </p15:guide>
        <p15:guide id="3" orient="horz" pos="398" userDrawn="1">
          <p15:clr>
            <a:srgbClr val="A4A3A4"/>
          </p15:clr>
        </p15:guide>
        <p15:guide id="4" orient="horz" pos="557" userDrawn="1">
          <p15:clr>
            <a:srgbClr val="A4A3A4"/>
          </p15:clr>
        </p15:guide>
        <p15:guide id="5" pos="3861" userDrawn="1">
          <p15:clr>
            <a:srgbClr val="A4A3A4"/>
          </p15:clr>
        </p15:guide>
        <p15:guide id="6" pos="278" userDrawn="1">
          <p15:clr>
            <a:srgbClr val="A4A3A4"/>
          </p15:clr>
        </p15:guide>
        <p15:guide id="7" orient="horz" pos="6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0066FF"/>
    <a:srgbClr val="FFD88B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08" y="54"/>
      </p:cViewPr>
      <p:guideLst>
        <p:guide orient="horz" pos="5955"/>
        <p:guide pos="459"/>
        <p:guide orient="horz" pos="398"/>
        <p:guide orient="horz" pos="557"/>
        <p:guide pos="3861"/>
        <p:guide pos="278"/>
        <p:guide orient="horz" pos="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6F35-E30C-434F-9866-946DFB48E79F}" type="datetimeFigureOut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BA2-92CE-477F-BA08-13E62A0D6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97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6F35-E30C-434F-9866-946DFB48E79F}" type="datetimeFigureOut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BA2-92CE-477F-BA08-13E62A0D6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63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6F35-E30C-434F-9866-946DFB48E79F}" type="datetimeFigureOut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BA2-92CE-477F-BA08-13E62A0D6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51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6F35-E30C-434F-9866-946DFB48E79F}" type="datetimeFigureOut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BA2-92CE-477F-BA08-13E62A0D6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55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6F35-E30C-434F-9866-946DFB48E79F}" type="datetimeFigureOut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BA2-92CE-477F-BA08-13E62A0D6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22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6F35-E30C-434F-9866-946DFB48E79F}" type="datetimeFigureOut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BA2-92CE-477F-BA08-13E62A0D6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5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6F35-E30C-434F-9866-946DFB48E79F}" type="datetimeFigureOut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BA2-92CE-477F-BA08-13E62A0D6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65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6F35-E30C-434F-9866-946DFB48E79F}" type="datetimeFigureOut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BA2-92CE-477F-BA08-13E62A0D6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021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6F35-E30C-434F-9866-946DFB48E79F}" type="datetimeFigureOut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BA2-92CE-477F-BA08-13E62A0D6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87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6F35-E30C-434F-9866-946DFB48E79F}" type="datetimeFigureOut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BA2-92CE-477F-BA08-13E62A0D6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62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6F35-E30C-434F-9866-946DFB48E79F}" type="datetimeFigureOut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8BA2-92CE-477F-BA08-13E62A0D6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91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56F35-E30C-434F-9866-946DFB48E79F}" type="datetimeFigureOut">
              <a:rPr lang="ko-KR" altLang="en-US" smtClean="0"/>
              <a:t>2024-08-28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B8BA2-92CE-477F-BA08-13E62A0D6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89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3E37FB7-ACDB-537A-8CB2-F199435FCF03}"/>
              </a:ext>
            </a:extLst>
          </p:cNvPr>
          <p:cNvSpPr txBox="1"/>
          <p:nvPr/>
        </p:nvSpPr>
        <p:spPr>
          <a:xfrm>
            <a:off x="1775880" y="668220"/>
            <a:ext cx="3461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i="0" u="none" strike="noStrike" baseline="0" dirty="0">
                <a:solidFill>
                  <a:srgbClr val="000000"/>
                </a:solidFill>
                <a:latin typeface="Franklin Gothic Demi" panose="020B0703020102020204" pitchFamily="34" charset="0"/>
              </a:rPr>
              <a:t>Step Controller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4A6A8B2-715F-0BDA-82F1-7AEAC0AA32BC}"/>
              </a:ext>
            </a:extLst>
          </p:cNvPr>
          <p:cNvSpPr/>
          <p:nvPr/>
        </p:nvSpPr>
        <p:spPr>
          <a:xfrm>
            <a:off x="351784" y="557208"/>
            <a:ext cx="1542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900</a:t>
            </a:r>
            <a:r>
              <a:rPr lang="en-US" altLang="ko-KR" sz="3200" b="1" i="1" dirty="0">
                <a:solidFill>
                  <a:srgbClr val="FF9900"/>
                </a:solidFill>
                <a:latin typeface="Script MT Bold" panose="03040602040607080904" pitchFamily="66" charset="0"/>
                <a:ea typeface="Verdana" panose="020B0604030504040204" pitchFamily="34" charset="0"/>
              </a:rPr>
              <a:t>d</a:t>
            </a:r>
            <a:endParaRPr lang="ko-KR" altLang="en-US" sz="3200" b="1" i="1" dirty="0">
              <a:solidFill>
                <a:srgbClr val="FF9900"/>
              </a:solidFill>
              <a:latin typeface="Script MT Bold" panose="03040602040607080904" pitchFamily="66" charset="0"/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432F3C47-D798-BFCC-1433-ADEB00DB2D42}"/>
              </a:ext>
            </a:extLst>
          </p:cNvPr>
          <p:cNvGrpSpPr/>
          <p:nvPr/>
        </p:nvGrpSpPr>
        <p:grpSpPr>
          <a:xfrm>
            <a:off x="441325" y="2622816"/>
            <a:ext cx="6026692" cy="3577849"/>
            <a:chOff x="832335" y="2764536"/>
            <a:chExt cx="6140590" cy="3645466"/>
          </a:xfrm>
        </p:grpSpPr>
        <p:sp>
          <p:nvSpPr>
            <p:cNvPr id="67" name="object 15">
              <a:extLst>
                <a:ext uri="{FF2B5EF4-FFF2-40B4-BE49-F238E27FC236}">
                  <a16:creationId xmlns:a16="http://schemas.microsoft.com/office/drawing/2014/main" id="{64244776-32A1-1F12-D0DF-BBC7ED8B2606}"/>
                </a:ext>
              </a:extLst>
            </p:cNvPr>
            <p:cNvSpPr/>
            <p:nvPr/>
          </p:nvSpPr>
          <p:spPr>
            <a:xfrm>
              <a:off x="1920266" y="3408603"/>
              <a:ext cx="3479982" cy="28493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68" name="object 16">
              <a:extLst>
                <a:ext uri="{FF2B5EF4-FFF2-40B4-BE49-F238E27FC236}">
                  <a16:creationId xmlns:a16="http://schemas.microsoft.com/office/drawing/2014/main" id="{525E688D-6FA6-E4B8-8E7A-1D457FEFAE5C}"/>
                </a:ext>
              </a:extLst>
            </p:cNvPr>
            <p:cNvSpPr/>
            <p:nvPr/>
          </p:nvSpPr>
          <p:spPr>
            <a:xfrm>
              <a:off x="832335" y="3488106"/>
              <a:ext cx="929596" cy="874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17">
              <a:extLst>
                <a:ext uri="{FF2B5EF4-FFF2-40B4-BE49-F238E27FC236}">
                  <a16:creationId xmlns:a16="http://schemas.microsoft.com/office/drawing/2014/main" id="{E649678F-B604-4603-534A-4C10C5C807C4}"/>
                </a:ext>
              </a:extLst>
            </p:cNvPr>
            <p:cNvSpPr/>
            <p:nvPr/>
          </p:nvSpPr>
          <p:spPr>
            <a:xfrm>
              <a:off x="1686266" y="2951106"/>
              <a:ext cx="760450" cy="537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18">
              <a:extLst>
                <a:ext uri="{FF2B5EF4-FFF2-40B4-BE49-F238E27FC236}">
                  <a16:creationId xmlns:a16="http://schemas.microsoft.com/office/drawing/2014/main" id="{82216F84-23A6-1CA9-B6BD-9CA348589A70}"/>
                </a:ext>
              </a:extLst>
            </p:cNvPr>
            <p:cNvSpPr/>
            <p:nvPr/>
          </p:nvSpPr>
          <p:spPr>
            <a:xfrm>
              <a:off x="3261000" y="2856497"/>
              <a:ext cx="200186" cy="3875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19">
              <a:extLst>
                <a:ext uri="{FF2B5EF4-FFF2-40B4-BE49-F238E27FC236}">
                  <a16:creationId xmlns:a16="http://schemas.microsoft.com/office/drawing/2014/main" id="{4AF4E254-0B1D-4ECD-17E6-A6B5AB502725}"/>
                </a:ext>
              </a:extLst>
            </p:cNvPr>
            <p:cNvSpPr/>
            <p:nvPr/>
          </p:nvSpPr>
          <p:spPr>
            <a:xfrm>
              <a:off x="4482490" y="2764536"/>
              <a:ext cx="472569" cy="5459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20">
              <a:extLst>
                <a:ext uri="{FF2B5EF4-FFF2-40B4-BE49-F238E27FC236}">
                  <a16:creationId xmlns:a16="http://schemas.microsoft.com/office/drawing/2014/main" id="{C31DE189-845E-3634-BAFE-C500BB677412}"/>
                </a:ext>
              </a:extLst>
            </p:cNvPr>
            <p:cNvSpPr/>
            <p:nvPr/>
          </p:nvSpPr>
          <p:spPr>
            <a:xfrm>
              <a:off x="6006737" y="3943464"/>
              <a:ext cx="438606" cy="3714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21">
              <a:extLst>
                <a:ext uri="{FF2B5EF4-FFF2-40B4-BE49-F238E27FC236}">
                  <a16:creationId xmlns:a16="http://schemas.microsoft.com/office/drawing/2014/main" id="{3F7AAC21-B34E-E36A-C9A1-60ADEC701916}"/>
                </a:ext>
              </a:extLst>
            </p:cNvPr>
            <p:cNvSpPr/>
            <p:nvPr/>
          </p:nvSpPr>
          <p:spPr>
            <a:xfrm>
              <a:off x="6006737" y="4386224"/>
              <a:ext cx="438606" cy="3714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22">
              <a:extLst>
                <a:ext uri="{FF2B5EF4-FFF2-40B4-BE49-F238E27FC236}">
                  <a16:creationId xmlns:a16="http://schemas.microsoft.com/office/drawing/2014/main" id="{B9B6EB08-FCEE-36B0-DF46-3793FC3CE1AA}"/>
                </a:ext>
              </a:extLst>
            </p:cNvPr>
            <p:cNvSpPr/>
            <p:nvPr/>
          </p:nvSpPr>
          <p:spPr>
            <a:xfrm>
              <a:off x="6006737" y="4828984"/>
              <a:ext cx="438606" cy="3714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23">
              <a:extLst>
                <a:ext uri="{FF2B5EF4-FFF2-40B4-BE49-F238E27FC236}">
                  <a16:creationId xmlns:a16="http://schemas.microsoft.com/office/drawing/2014/main" id="{59596C05-0B23-74F4-4F56-FBDBC9B0EED9}"/>
                </a:ext>
              </a:extLst>
            </p:cNvPr>
            <p:cNvSpPr/>
            <p:nvPr/>
          </p:nvSpPr>
          <p:spPr>
            <a:xfrm>
              <a:off x="6534324" y="3943464"/>
              <a:ext cx="438601" cy="3714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24">
              <a:extLst>
                <a:ext uri="{FF2B5EF4-FFF2-40B4-BE49-F238E27FC236}">
                  <a16:creationId xmlns:a16="http://schemas.microsoft.com/office/drawing/2014/main" id="{6A87FF4B-25D4-114F-EF06-0CE9A9672F0E}"/>
                </a:ext>
              </a:extLst>
            </p:cNvPr>
            <p:cNvSpPr/>
            <p:nvPr/>
          </p:nvSpPr>
          <p:spPr>
            <a:xfrm>
              <a:off x="6534324" y="4386224"/>
              <a:ext cx="438601" cy="3714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25">
              <a:extLst>
                <a:ext uri="{FF2B5EF4-FFF2-40B4-BE49-F238E27FC236}">
                  <a16:creationId xmlns:a16="http://schemas.microsoft.com/office/drawing/2014/main" id="{F0195F8F-1166-ED32-8C6F-3D237B8921CD}"/>
                </a:ext>
              </a:extLst>
            </p:cNvPr>
            <p:cNvSpPr/>
            <p:nvPr/>
          </p:nvSpPr>
          <p:spPr>
            <a:xfrm>
              <a:off x="6534324" y="4828984"/>
              <a:ext cx="438601" cy="3714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26">
              <a:extLst>
                <a:ext uri="{FF2B5EF4-FFF2-40B4-BE49-F238E27FC236}">
                  <a16:creationId xmlns:a16="http://schemas.microsoft.com/office/drawing/2014/main" id="{5BE962ED-9BD4-683B-F3B7-4187167D6F41}"/>
                </a:ext>
              </a:extLst>
            </p:cNvPr>
            <p:cNvSpPr/>
            <p:nvPr/>
          </p:nvSpPr>
          <p:spPr>
            <a:xfrm>
              <a:off x="1761933" y="3889441"/>
              <a:ext cx="666115" cy="757555"/>
            </a:xfrm>
            <a:custGeom>
              <a:avLst/>
              <a:gdLst/>
              <a:ahLst/>
              <a:cxnLst/>
              <a:rect l="l" t="t" r="r" b="b"/>
              <a:pathLst>
                <a:path w="666114" h="757554">
                  <a:moveTo>
                    <a:pt x="0" y="0"/>
                  </a:moveTo>
                  <a:lnTo>
                    <a:pt x="665492" y="0"/>
                  </a:lnTo>
                  <a:lnTo>
                    <a:pt x="665492" y="757313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27">
              <a:extLst>
                <a:ext uri="{FF2B5EF4-FFF2-40B4-BE49-F238E27FC236}">
                  <a16:creationId xmlns:a16="http://schemas.microsoft.com/office/drawing/2014/main" id="{78C01DF4-C1DD-7F7D-D2E5-805C7401E659}"/>
                </a:ext>
              </a:extLst>
            </p:cNvPr>
            <p:cNvSpPr/>
            <p:nvPr/>
          </p:nvSpPr>
          <p:spPr>
            <a:xfrm>
              <a:off x="2242799" y="3563360"/>
              <a:ext cx="448945" cy="1292225"/>
            </a:xfrm>
            <a:custGeom>
              <a:avLst/>
              <a:gdLst/>
              <a:ahLst/>
              <a:cxnLst/>
              <a:rect l="l" t="t" r="r" b="b"/>
              <a:pathLst>
                <a:path w="448944" h="1292225">
                  <a:moveTo>
                    <a:pt x="0" y="0"/>
                  </a:moveTo>
                  <a:lnTo>
                    <a:pt x="448513" y="0"/>
                  </a:lnTo>
                  <a:lnTo>
                    <a:pt x="448513" y="1291971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28">
              <a:extLst>
                <a:ext uri="{FF2B5EF4-FFF2-40B4-BE49-F238E27FC236}">
                  <a16:creationId xmlns:a16="http://schemas.microsoft.com/office/drawing/2014/main" id="{8435C775-0FF0-F05E-3DBA-96F424A59606}"/>
                </a:ext>
              </a:extLst>
            </p:cNvPr>
            <p:cNvSpPr/>
            <p:nvPr/>
          </p:nvSpPr>
          <p:spPr>
            <a:xfrm>
              <a:off x="2879197" y="5098493"/>
              <a:ext cx="622300" cy="1239520"/>
            </a:xfrm>
            <a:custGeom>
              <a:avLst/>
              <a:gdLst/>
              <a:ahLst/>
              <a:cxnLst/>
              <a:rect l="l" t="t" r="r" b="b"/>
              <a:pathLst>
                <a:path w="622300" h="1239520">
                  <a:moveTo>
                    <a:pt x="622211" y="1239418"/>
                  </a:moveTo>
                  <a:lnTo>
                    <a:pt x="0" y="1239418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29">
              <a:extLst>
                <a:ext uri="{FF2B5EF4-FFF2-40B4-BE49-F238E27FC236}">
                  <a16:creationId xmlns:a16="http://schemas.microsoft.com/office/drawing/2014/main" id="{309F8DDA-0D55-0A80-9914-0B17F23F8078}"/>
                </a:ext>
              </a:extLst>
            </p:cNvPr>
            <p:cNvSpPr/>
            <p:nvPr/>
          </p:nvSpPr>
          <p:spPr>
            <a:xfrm>
              <a:off x="3665016" y="4790097"/>
              <a:ext cx="175260" cy="1350645"/>
            </a:xfrm>
            <a:custGeom>
              <a:avLst/>
              <a:gdLst/>
              <a:ahLst/>
              <a:cxnLst/>
              <a:rect l="l" t="t" r="r" b="b"/>
              <a:pathLst>
                <a:path w="175260" h="1350645">
                  <a:moveTo>
                    <a:pt x="174980" y="1350517"/>
                  </a:moveTo>
                  <a:lnTo>
                    <a:pt x="0" y="135051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2" name="object 30">
              <a:extLst>
                <a:ext uri="{FF2B5EF4-FFF2-40B4-BE49-F238E27FC236}">
                  <a16:creationId xmlns:a16="http://schemas.microsoft.com/office/drawing/2014/main" id="{BB52ED64-BECC-71FD-5560-5D062A2E2D40}"/>
                </a:ext>
              </a:extLst>
            </p:cNvPr>
            <p:cNvSpPr/>
            <p:nvPr/>
          </p:nvSpPr>
          <p:spPr>
            <a:xfrm>
              <a:off x="2401725" y="4604073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40087" y="0"/>
                  </a:moveTo>
                  <a:lnTo>
                    <a:pt x="22820" y="1429"/>
                  </a:lnTo>
                  <a:lnTo>
                    <a:pt x="10333" y="7358"/>
                  </a:lnTo>
                  <a:lnTo>
                    <a:pt x="2701" y="16694"/>
                  </a:lnTo>
                  <a:lnTo>
                    <a:pt x="0" y="28341"/>
                  </a:lnTo>
                  <a:lnTo>
                    <a:pt x="3231" y="42349"/>
                  </a:lnTo>
                  <a:lnTo>
                    <a:pt x="11888" y="52972"/>
                  </a:lnTo>
                  <a:lnTo>
                    <a:pt x="24405" y="58720"/>
                  </a:lnTo>
                  <a:lnTo>
                    <a:pt x="30462" y="59323"/>
                  </a:lnTo>
                  <a:lnTo>
                    <a:pt x="44246" y="56035"/>
                  </a:lnTo>
                  <a:lnTo>
                    <a:pt x="54761" y="47243"/>
                  </a:lnTo>
                  <a:lnTo>
                    <a:pt x="60399" y="34555"/>
                  </a:lnTo>
                  <a:lnTo>
                    <a:pt x="58009" y="18527"/>
                  </a:lnTo>
                  <a:lnTo>
                    <a:pt x="50821" y="6828"/>
                  </a:lnTo>
                  <a:lnTo>
                    <a:pt x="40087" y="0"/>
                  </a:lnTo>
                  <a:close/>
                </a:path>
              </a:pathLst>
            </a:custGeom>
            <a:solidFill>
              <a:srgbClr val="F5908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31">
              <a:extLst>
                <a:ext uri="{FF2B5EF4-FFF2-40B4-BE49-F238E27FC236}">
                  <a16:creationId xmlns:a16="http://schemas.microsoft.com/office/drawing/2014/main" id="{FC3F63B3-7728-DF63-84D1-3D7D43ACE491}"/>
                </a:ext>
              </a:extLst>
            </p:cNvPr>
            <p:cNvSpPr/>
            <p:nvPr/>
          </p:nvSpPr>
          <p:spPr>
            <a:xfrm>
              <a:off x="2665616" y="4834881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40087" y="0"/>
                  </a:moveTo>
                  <a:lnTo>
                    <a:pt x="22820" y="1429"/>
                  </a:lnTo>
                  <a:lnTo>
                    <a:pt x="10333" y="7358"/>
                  </a:lnTo>
                  <a:lnTo>
                    <a:pt x="2701" y="16694"/>
                  </a:lnTo>
                  <a:lnTo>
                    <a:pt x="0" y="28341"/>
                  </a:lnTo>
                  <a:lnTo>
                    <a:pt x="3231" y="42349"/>
                  </a:lnTo>
                  <a:lnTo>
                    <a:pt x="11888" y="52972"/>
                  </a:lnTo>
                  <a:lnTo>
                    <a:pt x="24405" y="58720"/>
                  </a:lnTo>
                  <a:lnTo>
                    <a:pt x="30462" y="59323"/>
                  </a:lnTo>
                  <a:lnTo>
                    <a:pt x="44246" y="56035"/>
                  </a:lnTo>
                  <a:lnTo>
                    <a:pt x="54761" y="47243"/>
                  </a:lnTo>
                  <a:lnTo>
                    <a:pt x="60399" y="34555"/>
                  </a:lnTo>
                  <a:lnTo>
                    <a:pt x="58009" y="18527"/>
                  </a:lnTo>
                  <a:lnTo>
                    <a:pt x="50821" y="6828"/>
                  </a:lnTo>
                  <a:lnTo>
                    <a:pt x="40087" y="0"/>
                  </a:lnTo>
                  <a:close/>
                </a:path>
              </a:pathLst>
            </a:custGeom>
            <a:solidFill>
              <a:srgbClr val="F5908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32">
              <a:extLst>
                <a:ext uri="{FF2B5EF4-FFF2-40B4-BE49-F238E27FC236}">
                  <a16:creationId xmlns:a16="http://schemas.microsoft.com/office/drawing/2014/main" id="{9BA97A98-7C67-D58E-1220-DE070810E159}"/>
                </a:ext>
              </a:extLst>
            </p:cNvPr>
            <p:cNvSpPr/>
            <p:nvPr/>
          </p:nvSpPr>
          <p:spPr>
            <a:xfrm>
              <a:off x="2844498" y="5068036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29936" y="0"/>
                  </a:moveTo>
                  <a:lnTo>
                    <a:pt x="16153" y="3288"/>
                  </a:lnTo>
                  <a:lnTo>
                    <a:pt x="5638" y="12080"/>
                  </a:lnTo>
                  <a:lnTo>
                    <a:pt x="0" y="24768"/>
                  </a:lnTo>
                  <a:lnTo>
                    <a:pt x="2390" y="40796"/>
                  </a:lnTo>
                  <a:lnTo>
                    <a:pt x="9578" y="52495"/>
                  </a:lnTo>
                  <a:lnTo>
                    <a:pt x="20312" y="59323"/>
                  </a:lnTo>
                  <a:lnTo>
                    <a:pt x="37579" y="57894"/>
                  </a:lnTo>
                  <a:lnTo>
                    <a:pt x="50065" y="51964"/>
                  </a:lnTo>
                  <a:lnTo>
                    <a:pt x="57697" y="42629"/>
                  </a:lnTo>
                  <a:lnTo>
                    <a:pt x="60399" y="30982"/>
                  </a:lnTo>
                  <a:lnTo>
                    <a:pt x="57168" y="16973"/>
                  </a:lnTo>
                  <a:lnTo>
                    <a:pt x="48511" y="6351"/>
                  </a:lnTo>
                  <a:lnTo>
                    <a:pt x="35994" y="602"/>
                  </a:lnTo>
                  <a:lnTo>
                    <a:pt x="29936" y="0"/>
                  </a:lnTo>
                  <a:close/>
                </a:path>
              </a:pathLst>
            </a:custGeom>
            <a:solidFill>
              <a:srgbClr val="F5908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33">
              <a:extLst>
                <a:ext uri="{FF2B5EF4-FFF2-40B4-BE49-F238E27FC236}">
                  <a16:creationId xmlns:a16="http://schemas.microsoft.com/office/drawing/2014/main" id="{3ACECD01-5DC9-7379-8EA9-76AF87FBDFD1}"/>
                </a:ext>
              </a:extLst>
            </p:cNvPr>
            <p:cNvSpPr/>
            <p:nvPr/>
          </p:nvSpPr>
          <p:spPr>
            <a:xfrm>
              <a:off x="3630321" y="4747510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29936" y="0"/>
                  </a:moveTo>
                  <a:lnTo>
                    <a:pt x="16153" y="3288"/>
                  </a:lnTo>
                  <a:lnTo>
                    <a:pt x="5638" y="12080"/>
                  </a:lnTo>
                  <a:lnTo>
                    <a:pt x="0" y="24768"/>
                  </a:lnTo>
                  <a:lnTo>
                    <a:pt x="2390" y="40796"/>
                  </a:lnTo>
                  <a:lnTo>
                    <a:pt x="9578" y="52495"/>
                  </a:lnTo>
                  <a:lnTo>
                    <a:pt x="20312" y="59323"/>
                  </a:lnTo>
                  <a:lnTo>
                    <a:pt x="37579" y="57894"/>
                  </a:lnTo>
                  <a:lnTo>
                    <a:pt x="50065" y="51964"/>
                  </a:lnTo>
                  <a:lnTo>
                    <a:pt x="57697" y="42629"/>
                  </a:lnTo>
                  <a:lnTo>
                    <a:pt x="60399" y="30982"/>
                  </a:lnTo>
                  <a:lnTo>
                    <a:pt x="57168" y="16973"/>
                  </a:lnTo>
                  <a:lnTo>
                    <a:pt x="48511" y="6351"/>
                  </a:lnTo>
                  <a:lnTo>
                    <a:pt x="35994" y="602"/>
                  </a:lnTo>
                  <a:lnTo>
                    <a:pt x="29936" y="0"/>
                  </a:lnTo>
                  <a:close/>
                </a:path>
              </a:pathLst>
            </a:custGeom>
            <a:solidFill>
              <a:srgbClr val="F5908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34">
              <a:extLst>
                <a:ext uri="{FF2B5EF4-FFF2-40B4-BE49-F238E27FC236}">
                  <a16:creationId xmlns:a16="http://schemas.microsoft.com/office/drawing/2014/main" id="{B52D10A7-D926-B35E-5DF8-A0F03ADFE722}"/>
                </a:ext>
              </a:extLst>
            </p:cNvPr>
            <p:cNvSpPr/>
            <p:nvPr/>
          </p:nvSpPr>
          <p:spPr>
            <a:xfrm>
              <a:off x="3501413" y="3078006"/>
              <a:ext cx="507365" cy="1148715"/>
            </a:xfrm>
            <a:custGeom>
              <a:avLst/>
              <a:gdLst/>
              <a:ahLst/>
              <a:cxnLst/>
              <a:rect l="l" t="t" r="r" b="b"/>
              <a:pathLst>
                <a:path w="507364" h="1148714">
                  <a:moveTo>
                    <a:pt x="506755" y="1148257"/>
                  </a:moveTo>
                  <a:lnTo>
                    <a:pt x="506755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35">
              <a:extLst>
                <a:ext uri="{FF2B5EF4-FFF2-40B4-BE49-F238E27FC236}">
                  <a16:creationId xmlns:a16="http://schemas.microsoft.com/office/drawing/2014/main" id="{63B2C523-1436-787C-50DD-B49668AF5ED2}"/>
                </a:ext>
              </a:extLst>
            </p:cNvPr>
            <p:cNvSpPr/>
            <p:nvPr/>
          </p:nvSpPr>
          <p:spPr>
            <a:xfrm>
              <a:off x="4168131" y="3078000"/>
              <a:ext cx="249554" cy="1254760"/>
            </a:xfrm>
            <a:custGeom>
              <a:avLst/>
              <a:gdLst/>
              <a:ahLst/>
              <a:cxnLst/>
              <a:rect l="l" t="t" r="r" b="b"/>
              <a:pathLst>
                <a:path w="249554" h="1254760">
                  <a:moveTo>
                    <a:pt x="0" y="1254353"/>
                  </a:moveTo>
                  <a:lnTo>
                    <a:pt x="0" y="0"/>
                  </a:lnTo>
                  <a:lnTo>
                    <a:pt x="249148" y="0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8" name="object 36">
              <a:extLst>
                <a:ext uri="{FF2B5EF4-FFF2-40B4-BE49-F238E27FC236}">
                  <a16:creationId xmlns:a16="http://schemas.microsoft.com/office/drawing/2014/main" id="{00EC2118-394F-0517-B164-2F864D34BF78}"/>
                </a:ext>
              </a:extLst>
            </p:cNvPr>
            <p:cNvSpPr/>
            <p:nvPr/>
          </p:nvSpPr>
          <p:spPr>
            <a:xfrm>
              <a:off x="3982467" y="4197401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40087" y="0"/>
                  </a:moveTo>
                  <a:lnTo>
                    <a:pt x="22820" y="1429"/>
                  </a:lnTo>
                  <a:lnTo>
                    <a:pt x="10333" y="7358"/>
                  </a:lnTo>
                  <a:lnTo>
                    <a:pt x="2701" y="16694"/>
                  </a:lnTo>
                  <a:lnTo>
                    <a:pt x="0" y="28341"/>
                  </a:lnTo>
                  <a:lnTo>
                    <a:pt x="3231" y="42349"/>
                  </a:lnTo>
                  <a:lnTo>
                    <a:pt x="11888" y="52972"/>
                  </a:lnTo>
                  <a:lnTo>
                    <a:pt x="24405" y="58720"/>
                  </a:lnTo>
                  <a:lnTo>
                    <a:pt x="30462" y="59323"/>
                  </a:lnTo>
                  <a:lnTo>
                    <a:pt x="44246" y="56035"/>
                  </a:lnTo>
                  <a:lnTo>
                    <a:pt x="54761" y="47243"/>
                  </a:lnTo>
                  <a:lnTo>
                    <a:pt x="60399" y="34555"/>
                  </a:lnTo>
                  <a:lnTo>
                    <a:pt x="58009" y="18527"/>
                  </a:lnTo>
                  <a:lnTo>
                    <a:pt x="50821" y="6828"/>
                  </a:lnTo>
                  <a:lnTo>
                    <a:pt x="40087" y="0"/>
                  </a:lnTo>
                  <a:close/>
                </a:path>
              </a:pathLst>
            </a:custGeom>
            <a:solidFill>
              <a:srgbClr val="F5908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9" name="object 37">
              <a:extLst>
                <a:ext uri="{FF2B5EF4-FFF2-40B4-BE49-F238E27FC236}">
                  <a16:creationId xmlns:a16="http://schemas.microsoft.com/office/drawing/2014/main" id="{0158BA59-EFA0-2E3D-E35A-35D477E292AC}"/>
                </a:ext>
              </a:extLst>
            </p:cNvPr>
            <p:cNvSpPr/>
            <p:nvPr/>
          </p:nvSpPr>
          <p:spPr>
            <a:xfrm>
              <a:off x="4135222" y="4303490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40087" y="0"/>
                  </a:moveTo>
                  <a:lnTo>
                    <a:pt x="22820" y="1429"/>
                  </a:lnTo>
                  <a:lnTo>
                    <a:pt x="10333" y="7358"/>
                  </a:lnTo>
                  <a:lnTo>
                    <a:pt x="2701" y="16694"/>
                  </a:lnTo>
                  <a:lnTo>
                    <a:pt x="0" y="28341"/>
                  </a:lnTo>
                  <a:lnTo>
                    <a:pt x="3231" y="42349"/>
                  </a:lnTo>
                  <a:lnTo>
                    <a:pt x="11888" y="52972"/>
                  </a:lnTo>
                  <a:lnTo>
                    <a:pt x="24405" y="58720"/>
                  </a:lnTo>
                  <a:lnTo>
                    <a:pt x="30462" y="59323"/>
                  </a:lnTo>
                  <a:lnTo>
                    <a:pt x="44246" y="56035"/>
                  </a:lnTo>
                  <a:lnTo>
                    <a:pt x="54761" y="47243"/>
                  </a:lnTo>
                  <a:lnTo>
                    <a:pt x="60399" y="34555"/>
                  </a:lnTo>
                  <a:lnTo>
                    <a:pt x="58009" y="18527"/>
                  </a:lnTo>
                  <a:lnTo>
                    <a:pt x="50821" y="6828"/>
                  </a:lnTo>
                  <a:lnTo>
                    <a:pt x="40087" y="0"/>
                  </a:lnTo>
                  <a:close/>
                </a:path>
              </a:pathLst>
            </a:custGeom>
            <a:solidFill>
              <a:srgbClr val="F5908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39">
              <a:extLst>
                <a:ext uri="{FF2B5EF4-FFF2-40B4-BE49-F238E27FC236}">
                  <a16:creationId xmlns:a16="http://schemas.microsoft.com/office/drawing/2014/main" id="{39032781-5985-99D8-AB69-4C19EFADDA24}"/>
                </a:ext>
              </a:extLst>
            </p:cNvPr>
            <p:cNvSpPr txBox="1"/>
            <p:nvPr/>
          </p:nvSpPr>
          <p:spPr>
            <a:xfrm>
              <a:off x="849130" y="4279963"/>
              <a:ext cx="1071133" cy="3222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12700" algn="ctr">
                <a:lnSpc>
                  <a:spcPct val="107100"/>
                </a:lnSpc>
              </a:pPr>
              <a:r>
                <a:rPr sz="900" spc="-8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상</a:t>
              </a:r>
              <a:r>
                <a:rPr sz="900" spc="-55" dirty="0">
                  <a:solidFill>
                    <a:srgbClr val="414042"/>
                  </a:solidFill>
                  <a:latin typeface="함초롬돋움"/>
                  <a:cs typeface="함초롬돋움"/>
                </a:rPr>
                <a:t>위</a:t>
              </a:r>
              <a:r>
                <a:rPr sz="900" spc="-6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 </a:t>
              </a:r>
              <a:r>
                <a:rPr sz="900" spc="-80" dirty="0" err="1">
                  <a:solidFill>
                    <a:srgbClr val="414042"/>
                  </a:solidFill>
                  <a:latin typeface="함초롬돋움"/>
                  <a:cs typeface="함초롬돋움"/>
                </a:rPr>
                <a:t>제어기</a:t>
              </a:r>
              <a:r>
                <a:rPr sz="900" spc="-45" dirty="0">
                  <a:solidFill>
                    <a:srgbClr val="414042"/>
                  </a:solidFill>
                  <a:latin typeface="함초롬돋움"/>
                  <a:cs typeface="함초롬돋움"/>
                </a:rPr>
                <a:t> </a:t>
              </a:r>
              <a:endParaRPr lang="en-US" sz="900" spc="-45" dirty="0">
                <a:solidFill>
                  <a:srgbClr val="414042"/>
                </a:solidFill>
                <a:latin typeface="함초롬돋움"/>
                <a:cs typeface="함초롬돋움"/>
              </a:endParaRPr>
            </a:p>
            <a:p>
              <a:pPr marL="12700" marR="5080" indent="-12700" algn="ctr">
                <a:lnSpc>
                  <a:spcPct val="107100"/>
                </a:lnSpc>
              </a:pPr>
              <a:r>
                <a:rPr sz="900" spc="-4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(AP</a:t>
              </a:r>
              <a:r>
                <a:rPr sz="900" spc="-1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I</a:t>
              </a:r>
              <a:r>
                <a:rPr sz="900" spc="-6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 </a:t>
              </a:r>
              <a:r>
                <a:rPr sz="900" spc="-35" dirty="0">
                  <a:solidFill>
                    <a:srgbClr val="414042"/>
                  </a:solidFill>
                  <a:latin typeface="함초롬돋움"/>
                  <a:cs typeface="함초롬돋움"/>
                </a:rPr>
                <a:t>Lib</a:t>
              </a:r>
              <a:r>
                <a:rPr sz="900" spc="-5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r</a:t>
              </a:r>
              <a:r>
                <a:rPr sz="900" spc="-4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a</a:t>
              </a:r>
              <a:r>
                <a:rPr sz="900" spc="-2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r</a:t>
              </a:r>
              <a:r>
                <a:rPr sz="900" spc="45" dirty="0">
                  <a:solidFill>
                    <a:srgbClr val="414042"/>
                  </a:solidFill>
                  <a:latin typeface="함초롬돋움"/>
                  <a:cs typeface="함초롬돋움"/>
                </a:rPr>
                <a:t>y</a:t>
              </a:r>
              <a:r>
                <a:rPr sz="900" spc="-6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 </a:t>
              </a:r>
              <a:r>
                <a:rPr sz="900" spc="-55" dirty="0">
                  <a:solidFill>
                    <a:srgbClr val="414042"/>
                  </a:solidFill>
                  <a:latin typeface="함초롬돋움"/>
                  <a:cs typeface="함초롬돋움"/>
                </a:rPr>
                <a:t>제공)</a:t>
              </a:r>
              <a:endParaRPr sz="900" dirty="0">
                <a:latin typeface="함초롬돋움"/>
                <a:cs typeface="함초롬돋움"/>
              </a:endParaRPr>
            </a:p>
          </p:txBody>
        </p:sp>
        <p:sp>
          <p:nvSpPr>
            <p:cNvPr id="92" name="object 40">
              <a:extLst>
                <a:ext uri="{FF2B5EF4-FFF2-40B4-BE49-F238E27FC236}">
                  <a16:creationId xmlns:a16="http://schemas.microsoft.com/office/drawing/2014/main" id="{6A944F2D-893C-675C-9D98-5D5CE967D505}"/>
                </a:ext>
              </a:extLst>
            </p:cNvPr>
            <p:cNvSpPr txBox="1"/>
            <p:nvPr/>
          </p:nvSpPr>
          <p:spPr>
            <a:xfrm>
              <a:off x="1796094" y="3037062"/>
              <a:ext cx="4023318" cy="59105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964180" marR="5080" algn="r">
                <a:lnSpc>
                  <a:spcPct val="107100"/>
                </a:lnSpc>
              </a:pPr>
              <a:r>
                <a:rPr sz="900" spc="-75" dirty="0">
                  <a:solidFill>
                    <a:srgbClr val="414042"/>
                  </a:solidFill>
                  <a:latin typeface="함초롬돋움"/>
                  <a:cs typeface="함초롬돋움"/>
                </a:rPr>
                <a:t>스핀들 인버터</a:t>
              </a:r>
              <a:endParaRPr sz="900" dirty="0">
                <a:latin typeface="함초롬돋움"/>
                <a:cs typeface="함초롬돋움"/>
              </a:endParaRPr>
            </a:p>
            <a:p>
              <a:pPr marR="421005" algn="ctr">
                <a:lnSpc>
                  <a:spcPct val="100000"/>
                </a:lnSpc>
                <a:spcBef>
                  <a:spcPts val="500"/>
                </a:spcBef>
              </a:pPr>
              <a:r>
                <a:rPr sz="900" spc="-25" dirty="0">
                  <a:solidFill>
                    <a:srgbClr val="414042"/>
                  </a:solidFill>
                  <a:latin typeface="함초롬돋움"/>
                  <a:cs typeface="함초롬돋움"/>
                </a:rPr>
                <a:t>MPG</a:t>
              </a:r>
              <a:endParaRPr sz="900" dirty="0">
                <a:latin typeface="함초롬돋움"/>
                <a:cs typeface="함초롬돋움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900" spc="-3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HDMI</a:t>
              </a:r>
              <a:endParaRPr sz="900" dirty="0">
                <a:latin typeface="함초롬돋움"/>
                <a:cs typeface="함초롬돋움"/>
              </a:endParaRPr>
            </a:p>
          </p:txBody>
        </p:sp>
        <p:sp>
          <p:nvSpPr>
            <p:cNvPr id="93" name="object 41">
              <a:extLst>
                <a:ext uri="{FF2B5EF4-FFF2-40B4-BE49-F238E27FC236}">
                  <a16:creationId xmlns:a16="http://schemas.microsoft.com/office/drawing/2014/main" id="{C98736DF-0B1F-A40A-7AE3-755B02B96F1B}"/>
                </a:ext>
              </a:extLst>
            </p:cNvPr>
            <p:cNvSpPr/>
            <p:nvPr/>
          </p:nvSpPr>
          <p:spPr>
            <a:xfrm>
              <a:off x="3990050" y="4582360"/>
              <a:ext cx="227329" cy="1429385"/>
            </a:xfrm>
            <a:custGeom>
              <a:avLst/>
              <a:gdLst/>
              <a:ahLst/>
              <a:cxnLst/>
              <a:rect l="l" t="t" r="r" b="b"/>
              <a:pathLst>
                <a:path w="227329" h="1429385">
                  <a:moveTo>
                    <a:pt x="227329" y="1429270"/>
                  </a:moveTo>
                  <a:lnTo>
                    <a:pt x="0" y="142927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42">
              <a:extLst>
                <a:ext uri="{FF2B5EF4-FFF2-40B4-BE49-F238E27FC236}">
                  <a16:creationId xmlns:a16="http://schemas.microsoft.com/office/drawing/2014/main" id="{0A551EB7-F1A9-19EC-9786-8051A6A71E7A}"/>
                </a:ext>
              </a:extLst>
            </p:cNvPr>
            <p:cNvSpPr/>
            <p:nvPr/>
          </p:nvSpPr>
          <p:spPr>
            <a:xfrm>
              <a:off x="4305994" y="4446203"/>
              <a:ext cx="227329" cy="1427480"/>
            </a:xfrm>
            <a:custGeom>
              <a:avLst/>
              <a:gdLst/>
              <a:ahLst/>
              <a:cxnLst/>
              <a:rect l="l" t="t" r="r" b="b"/>
              <a:pathLst>
                <a:path w="227329" h="1427479">
                  <a:moveTo>
                    <a:pt x="227329" y="1427365"/>
                  </a:moveTo>
                  <a:lnTo>
                    <a:pt x="0" y="1427365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5" name="object 43">
              <a:extLst>
                <a:ext uri="{FF2B5EF4-FFF2-40B4-BE49-F238E27FC236}">
                  <a16:creationId xmlns:a16="http://schemas.microsoft.com/office/drawing/2014/main" id="{44442ACC-4BCE-DD52-2AA6-6CC39E852D91}"/>
                </a:ext>
              </a:extLst>
            </p:cNvPr>
            <p:cNvSpPr/>
            <p:nvPr/>
          </p:nvSpPr>
          <p:spPr>
            <a:xfrm>
              <a:off x="4610990" y="4309388"/>
              <a:ext cx="227329" cy="1420495"/>
            </a:xfrm>
            <a:custGeom>
              <a:avLst/>
              <a:gdLst/>
              <a:ahLst/>
              <a:cxnLst/>
              <a:rect l="l" t="t" r="r" b="b"/>
              <a:pathLst>
                <a:path w="227329" h="1420495">
                  <a:moveTo>
                    <a:pt x="227329" y="1420164"/>
                  </a:moveTo>
                  <a:lnTo>
                    <a:pt x="0" y="1420164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6" name="object 44">
              <a:extLst>
                <a:ext uri="{FF2B5EF4-FFF2-40B4-BE49-F238E27FC236}">
                  <a16:creationId xmlns:a16="http://schemas.microsoft.com/office/drawing/2014/main" id="{F6510F78-B455-A4BA-A17F-95452138D000}"/>
                </a:ext>
              </a:extLst>
            </p:cNvPr>
            <p:cNvSpPr/>
            <p:nvPr/>
          </p:nvSpPr>
          <p:spPr>
            <a:xfrm>
              <a:off x="4860260" y="4184215"/>
              <a:ext cx="227329" cy="1391920"/>
            </a:xfrm>
            <a:custGeom>
              <a:avLst/>
              <a:gdLst/>
              <a:ahLst/>
              <a:cxnLst/>
              <a:rect l="l" t="t" r="r" b="b"/>
              <a:pathLst>
                <a:path w="227329" h="1391920">
                  <a:moveTo>
                    <a:pt x="227329" y="1391399"/>
                  </a:moveTo>
                  <a:lnTo>
                    <a:pt x="0" y="1391399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7" name="object 45">
              <a:extLst>
                <a:ext uri="{FF2B5EF4-FFF2-40B4-BE49-F238E27FC236}">
                  <a16:creationId xmlns:a16="http://schemas.microsoft.com/office/drawing/2014/main" id="{A954DB36-101A-422B-30E3-F2D937817E80}"/>
                </a:ext>
              </a:extLst>
            </p:cNvPr>
            <p:cNvSpPr/>
            <p:nvPr/>
          </p:nvSpPr>
          <p:spPr>
            <a:xfrm>
              <a:off x="5131318" y="4030284"/>
              <a:ext cx="227329" cy="1400810"/>
            </a:xfrm>
            <a:custGeom>
              <a:avLst/>
              <a:gdLst/>
              <a:ahLst/>
              <a:cxnLst/>
              <a:rect l="l" t="t" r="r" b="b"/>
              <a:pathLst>
                <a:path w="227329" h="1400810">
                  <a:moveTo>
                    <a:pt x="227329" y="1400644"/>
                  </a:moveTo>
                  <a:lnTo>
                    <a:pt x="0" y="1400644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8" name="object 46">
              <a:extLst>
                <a:ext uri="{FF2B5EF4-FFF2-40B4-BE49-F238E27FC236}">
                  <a16:creationId xmlns:a16="http://schemas.microsoft.com/office/drawing/2014/main" id="{3BC378EC-9BCA-CA72-F898-485A9AC309A4}"/>
                </a:ext>
              </a:extLst>
            </p:cNvPr>
            <p:cNvSpPr/>
            <p:nvPr/>
          </p:nvSpPr>
          <p:spPr>
            <a:xfrm>
              <a:off x="3961523" y="4553960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29936" y="0"/>
                  </a:moveTo>
                  <a:lnTo>
                    <a:pt x="16153" y="3288"/>
                  </a:lnTo>
                  <a:lnTo>
                    <a:pt x="5638" y="12080"/>
                  </a:lnTo>
                  <a:lnTo>
                    <a:pt x="0" y="24768"/>
                  </a:lnTo>
                  <a:lnTo>
                    <a:pt x="2390" y="40796"/>
                  </a:lnTo>
                  <a:lnTo>
                    <a:pt x="9578" y="52495"/>
                  </a:lnTo>
                  <a:lnTo>
                    <a:pt x="20312" y="59323"/>
                  </a:lnTo>
                  <a:lnTo>
                    <a:pt x="37579" y="57894"/>
                  </a:lnTo>
                  <a:lnTo>
                    <a:pt x="50065" y="51964"/>
                  </a:lnTo>
                  <a:lnTo>
                    <a:pt x="57697" y="42629"/>
                  </a:lnTo>
                  <a:lnTo>
                    <a:pt x="60399" y="30982"/>
                  </a:lnTo>
                  <a:lnTo>
                    <a:pt x="57168" y="16973"/>
                  </a:lnTo>
                  <a:lnTo>
                    <a:pt x="48511" y="6351"/>
                  </a:lnTo>
                  <a:lnTo>
                    <a:pt x="35994" y="602"/>
                  </a:lnTo>
                  <a:lnTo>
                    <a:pt x="29936" y="0"/>
                  </a:lnTo>
                  <a:close/>
                </a:path>
              </a:pathLst>
            </a:custGeom>
            <a:solidFill>
              <a:srgbClr val="F5908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47">
              <a:extLst>
                <a:ext uri="{FF2B5EF4-FFF2-40B4-BE49-F238E27FC236}">
                  <a16:creationId xmlns:a16="http://schemas.microsoft.com/office/drawing/2014/main" id="{7984DEE4-A1F5-835D-CE54-C26428308041}"/>
                </a:ext>
              </a:extLst>
            </p:cNvPr>
            <p:cNvSpPr/>
            <p:nvPr/>
          </p:nvSpPr>
          <p:spPr>
            <a:xfrm>
              <a:off x="4270394" y="4415747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29936" y="0"/>
                  </a:moveTo>
                  <a:lnTo>
                    <a:pt x="16153" y="3288"/>
                  </a:lnTo>
                  <a:lnTo>
                    <a:pt x="5638" y="12080"/>
                  </a:lnTo>
                  <a:lnTo>
                    <a:pt x="0" y="24768"/>
                  </a:lnTo>
                  <a:lnTo>
                    <a:pt x="2390" y="40796"/>
                  </a:lnTo>
                  <a:lnTo>
                    <a:pt x="9578" y="52495"/>
                  </a:lnTo>
                  <a:lnTo>
                    <a:pt x="20312" y="59323"/>
                  </a:lnTo>
                  <a:lnTo>
                    <a:pt x="37579" y="57894"/>
                  </a:lnTo>
                  <a:lnTo>
                    <a:pt x="50065" y="51964"/>
                  </a:lnTo>
                  <a:lnTo>
                    <a:pt x="57697" y="42629"/>
                  </a:lnTo>
                  <a:lnTo>
                    <a:pt x="60399" y="30982"/>
                  </a:lnTo>
                  <a:lnTo>
                    <a:pt x="57168" y="16973"/>
                  </a:lnTo>
                  <a:lnTo>
                    <a:pt x="48511" y="6351"/>
                  </a:lnTo>
                  <a:lnTo>
                    <a:pt x="35994" y="602"/>
                  </a:lnTo>
                  <a:lnTo>
                    <a:pt x="29936" y="0"/>
                  </a:lnTo>
                  <a:close/>
                </a:path>
              </a:pathLst>
            </a:custGeom>
            <a:solidFill>
              <a:srgbClr val="F5908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0" name="object 48">
              <a:extLst>
                <a:ext uri="{FF2B5EF4-FFF2-40B4-BE49-F238E27FC236}">
                  <a16:creationId xmlns:a16="http://schemas.microsoft.com/office/drawing/2014/main" id="{FBAE8211-66EF-871D-7A8C-AE796047671D}"/>
                </a:ext>
              </a:extLst>
            </p:cNvPr>
            <p:cNvSpPr/>
            <p:nvPr/>
          </p:nvSpPr>
          <p:spPr>
            <a:xfrm>
              <a:off x="4576288" y="4278900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29936" y="0"/>
                  </a:moveTo>
                  <a:lnTo>
                    <a:pt x="16153" y="3288"/>
                  </a:lnTo>
                  <a:lnTo>
                    <a:pt x="5638" y="12080"/>
                  </a:lnTo>
                  <a:lnTo>
                    <a:pt x="0" y="24768"/>
                  </a:lnTo>
                  <a:lnTo>
                    <a:pt x="2390" y="40796"/>
                  </a:lnTo>
                  <a:lnTo>
                    <a:pt x="9578" y="52495"/>
                  </a:lnTo>
                  <a:lnTo>
                    <a:pt x="20312" y="59323"/>
                  </a:lnTo>
                  <a:lnTo>
                    <a:pt x="37579" y="57894"/>
                  </a:lnTo>
                  <a:lnTo>
                    <a:pt x="50065" y="51964"/>
                  </a:lnTo>
                  <a:lnTo>
                    <a:pt x="57697" y="42629"/>
                  </a:lnTo>
                  <a:lnTo>
                    <a:pt x="60399" y="30982"/>
                  </a:lnTo>
                  <a:lnTo>
                    <a:pt x="57168" y="16973"/>
                  </a:lnTo>
                  <a:lnTo>
                    <a:pt x="48511" y="6351"/>
                  </a:lnTo>
                  <a:lnTo>
                    <a:pt x="35994" y="602"/>
                  </a:lnTo>
                  <a:lnTo>
                    <a:pt x="29936" y="0"/>
                  </a:lnTo>
                  <a:close/>
                </a:path>
              </a:pathLst>
            </a:custGeom>
            <a:solidFill>
              <a:srgbClr val="F5908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1" name="object 49">
              <a:extLst>
                <a:ext uri="{FF2B5EF4-FFF2-40B4-BE49-F238E27FC236}">
                  <a16:creationId xmlns:a16="http://schemas.microsoft.com/office/drawing/2014/main" id="{E0DAE87D-43D8-987A-B89E-58A0443B5A71}"/>
                </a:ext>
              </a:extLst>
            </p:cNvPr>
            <p:cNvSpPr/>
            <p:nvPr/>
          </p:nvSpPr>
          <p:spPr>
            <a:xfrm>
              <a:off x="4834559" y="4153760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29936" y="0"/>
                  </a:moveTo>
                  <a:lnTo>
                    <a:pt x="16153" y="3288"/>
                  </a:lnTo>
                  <a:lnTo>
                    <a:pt x="5638" y="12080"/>
                  </a:lnTo>
                  <a:lnTo>
                    <a:pt x="0" y="24768"/>
                  </a:lnTo>
                  <a:lnTo>
                    <a:pt x="2390" y="40796"/>
                  </a:lnTo>
                  <a:lnTo>
                    <a:pt x="9578" y="52495"/>
                  </a:lnTo>
                  <a:lnTo>
                    <a:pt x="20312" y="59323"/>
                  </a:lnTo>
                  <a:lnTo>
                    <a:pt x="37579" y="57894"/>
                  </a:lnTo>
                  <a:lnTo>
                    <a:pt x="50065" y="51964"/>
                  </a:lnTo>
                  <a:lnTo>
                    <a:pt x="57697" y="42629"/>
                  </a:lnTo>
                  <a:lnTo>
                    <a:pt x="60399" y="30982"/>
                  </a:lnTo>
                  <a:lnTo>
                    <a:pt x="57168" y="16973"/>
                  </a:lnTo>
                  <a:lnTo>
                    <a:pt x="48511" y="6351"/>
                  </a:lnTo>
                  <a:lnTo>
                    <a:pt x="35994" y="602"/>
                  </a:lnTo>
                  <a:lnTo>
                    <a:pt x="29936" y="0"/>
                  </a:lnTo>
                  <a:close/>
                </a:path>
              </a:pathLst>
            </a:custGeom>
            <a:solidFill>
              <a:srgbClr val="F5908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2" name="object 50">
              <a:extLst>
                <a:ext uri="{FF2B5EF4-FFF2-40B4-BE49-F238E27FC236}">
                  <a16:creationId xmlns:a16="http://schemas.microsoft.com/office/drawing/2014/main" id="{04324A48-96FF-6994-8374-D3CC80B3BFF7}"/>
                </a:ext>
              </a:extLst>
            </p:cNvPr>
            <p:cNvSpPr/>
            <p:nvPr/>
          </p:nvSpPr>
          <p:spPr>
            <a:xfrm>
              <a:off x="5104558" y="3999847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29936" y="0"/>
                  </a:moveTo>
                  <a:lnTo>
                    <a:pt x="16153" y="3288"/>
                  </a:lnTo>
                  <a:lnTo>
                    <a:pt x="5638" y="12080"/>
                  </a:lnTo>
                  <a:lnTo>
                    <a:pt x="0" y="24768"/>
                  </a:lnTo>
                  <a:lnTo>
                    <a:pt x="2390" y="40796"/>
                  </a:lnTo>
                  <a:lnTo>
                    <a:pt x="9578" y="52495"/>
                  </a:lnTo>
                  <a:lnTo>
                    <a:pt x="20312" y="59323"/>
                  </a:lnTo>
                  <a:lnTo>
                    <a:pt x="37579" y="57894"/>
                  </a:lnTo>
                  <a:lnTo>
                    <a:pt x="50065" y="51964"/>
                  </a:lnTo>
                  <a:lnTo>
                    <a:pt x="57697" y="42629"/>
                  </a:lnTo>
                  <a:lnTo>
                    <a:pt x="60399" y="30982"/>
                  </a:lnTo>
                  <a:lnTo>
                    <a:pt x="57168" y="16973"/>
                  </a:lnTo>
                  <a:lnTo>
                    <a:pt x="48511" y="6351"/>
                  </a:lnTo>
                  <a:lnTo>
                    <a:pt x="35994" y="602"/>
                  </a:lnTo>
                  <a:lnTo>
                    <a:pt x="29936" y="0"/>
                  </a:lnTo>
                  <a:close/>
                </a:path>
              </a:pathLst>
            </a:custGeom>
            <a:solidFill>
              <a:srgbClr val="F5908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3" name="object 51">
              <a:extLst>
                <a:ext uri="{FF2B5EF4-FFF2-40B4-BE49-F238E27FC236}">
                  <a16:creationId xmlns:a16="http://schemas.microsoft.com/office/drawing/2014/main" id="{DA168B1C-6285-410E-0D54-60C11E2E4294}"/>
                </a:ext>
              </a:extLst>
            </p:cNvPr>
            <p:cNvSpPr/>
            <p:nvPr/>
          </p:nvSpPr>
          <p:spPr>
            <a:xfrm>
              <a:off x="4549273" y="3438840"/>
              <a:ext cx="2192655" cy="427990"/>
            </a:xfrm>
            <a:custGeom>
              <a:avLst/>
              <a:gdLst/>
              <a:ahLst/>
              <a:cxnLst/>
              <a:rect l="l" t="t" r="r" b="b"/>
              <a:pathLst>
                <a:path w="2192654" h="427989">
                  <a:moveTo>
                    <a:pt x="0" y="0"/>
                  </a:moveTo>
                  <a:lnTo>
                    <a:pt x="2192362" y="0"/>
                  </a:lnTo>
                  <a:lnTo>
                    <a:pt x="2192362" y="427837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4" name="object 52">
              <a:extLst>
                <a:ext uri="{FF2B5EF4-FFF2-40B4-BE49-F238E27FC236}">
                  <a16:creationId xmlns:a16="http://schemas.microsoft.com/office/drawing/2014/main" id="{DEA8B964-F3F1-8BF2-F6B3-8805E61D3718}"/>
                </a:ext>
              </a:extLst>
            </p:cNvPr>
            <p:cNvSpPr/>
            <p:nvPr/>
          </p:nvSpPr>
          <p:spPr>
            <a:xfrm>
              <a:off x="5042591" y="3746542"/>
              <a:ext cx="1238250" cy="120650"/>
            </a:xfrm>
            <a:custGeom>
              <a:avLst/>
              <a:gdLst/>
              <a:ahLst/>
              <a:cxnLst/>
              <a:rect l="l" t="t" r="r" b="b"/>
              <a:pathLst>
                <a:path w="1238250" h="120650">
                  <a:moveTo>
                    <a:pt x="0" y="0"/>
                  </a:moveTo>
                  <a:lnTo>
                    <a:pt x="1238250" y="0"/>
                  </a:lnTo>
                  <a:lnTo>
                    <a:pt x="1238250" y="120129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5" name="object 53">
              <a:extLst>
                <a:ext uri="{FF2B5EF4-FFF2-40B4-BE49-F238E27FC236}">
                  <a16:creationId xmlns:a16="http://schemas.microsoft.com/office/drawing/2014/main" id="{15C188CD-0334-69F5-6A53-1376804C2589}"/>
                </a:ext>
              </a:extLst>
            </p:cNvPr>
            <p:cNvSpPr/>
            <p:nvPr/>
          </p:nvSpPr>
          <p:spPr>
            <a:xfrm>
              <a:off x="5026656" y="3726905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40087" y="0"/>
                  </a:moveTo>
                  <a:lnTo>
                    <a:pt x="22820" y="1429"/>
                  </a:lnTo>
                  <a:lnTo>
                    <a:pt x="10333" y="7358"/>
                  </a:lnTo>
                  <a:lnTo>
                    <a:pt x="2701" y="16694"/>
                  </a:lnTo>
                  <a:lnTo>
                    <a:pt x="0" y="28341"/>
                  </a:lnTo>
                  <a:lnTo>
                    <a:pt x="3231" y="42349"/>
                  </a:lnTo>
                  <a:lnTo>
                    <a:pt x="11888" y="52972"/>
                  </a:lnTo>
                  <a:lnTo>
                    <a:pt x="24405" y="58720"/>
                  </a:lnTo>
                  <a:lnTo>
                    <a:pt x="30462" y="59323"/>
                  </a:lnTo>
                  <a:lnTo>
                    <a:pt x="44246" y="56035"/>
                  </a:lnTo>
                  <a:lnTo>
                    <a:pt x="54761" y="47243"/>
                  </a:lnTo>
                  <a:lnTo>
                    <a:pt x="60399" y="34555"/>
                  </a:lnTo>
                  <a:lnTo>
                    <a:pt x="58009" y="18527"/>
                  </a:lnTo>
                  <a:lnTo>
                    <a:pt x="50821" y="6828"/>
                  </a:lnTo>
                  <a:lnTo>
                    <a:pt x="40087" y="0"/>
                  </a:lnTo>
                  <a:close/>
                </a:path>
              </a:pathLst>
            </a:custGeom>
            <a:solidFill>
              <a:srgbClr val="F5908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6" name="object 54">
              <a:extLst>
                <a:ext uri="{FF2B5EF4-FFF2-40B4-BE49-F238E27FC236}">
                  <a16:creationId xmlns:a16="http://schemas.microsoft.com/office/drawing/2014/main" id="{FEF0A5DC-A31E-FC15-65FF-83D02829BF09}"/>
                </a:ext>
              </a:extLst>
            </p:cNvPr>
            <p:cNvSpPr/>
            <p:nvPr/>
          </p:nvSpPr>
          <p:spPr>
            <a:xfrm>
              <a:off x="4544193" y="3417343"/>
              <a:ext cx="60960" cy="59690"/>
            </a:xfrm>
            <a:custGeom>
              <a:avLst/>
              <a:gdLst/>
              <a:ahLst/>
              <a:cxnLst/>
              <a:rect l="l" t="t" r="r" b="b"/>
              <a:pathLst>
                <a:path w="60960" h="59689">
                  <a:moveTo>
                    <a:pt x="40087" y="0"/>
                  </a:moveTo>
                  <a:lnTo>
                    <a:pt x="22820" y="1429"/>
                  </a:lnTo>
                  <a:lnTo>
                    <a:pt x="10333" y="7358"/>
                  </a:lnTo>
                  <a:lnTo>
                    <a:pt x="2701" y="16694"/>
                  </a:lnTo>
                  <a:lnTo>
                    <a:pt x="0" y="28341"/>
                  </a:lnTo>
                  <a:lnTo>
                    <a:pt x="3231" y="42349"/>
                  </a:lnTo>
                  <a:lnTo>
                    <a:pt x="11888" y="52972"/>
                  </a:lnTo>
                  <a:lnTo>
                    <a:pt x="24405" y="58720"/>
                  </a:lnTo>
                  <a:lnTo>
                    <a:pt x="30462" y="59323"/>
                  </a:lnTo>
                  <a:lnTo>
                    <a:pt x="44246" y="56035"/>
                  </a:lnTo>
                  <a:lnTo>
                    <a:pt x="54761" y="47243"/>
                  </a:lnTo>
                  <a:lnTo>
                    <a:pt x="60399" y="34555"/>
                  </a:lnTo>
                  <a:lnTo>
                    <a:pt x="58009" y="18527"/>
                  </a:lnTo>
                  <a:lnTo>
                    <a:pt x="50821" y="6828"/>
                  </a:lnTo>
                  <a:lnTo>
                    <a:pt x="40087" y="0"/>
                  </a:lnTo>
                  <a:close/>
                </a:path>
              </a:pathLst>
            </a:custGeom>
            <a:solidFill>
              <a:srgbClr val="F5908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7" name="object 74">
              <a:extLst>
                <a:ext uri="{FF2B5EF4-FFF2-40B4-BE49-F238E27FC236}">
                  <a16:creationId xmlns:a16="http://schemas.microsoft.com/office/drawing/2014/main" id="{E8B16693-AB38-F18E-C5DB-CBC375406A0C}"/>
                </a:ext>
              </a:extLst>
            </p:cNvPr>
            <p:cNvSpPr/>
            <p:nvPr/>
          </p:nvSpPr>
          <p:spPr>
            <a:xfrm>
              <a:off x="4369250" y="3372737"/>
              <a:ext cx="332105" cy="244475"/>
            </a:xfrm>
            <a:custGeom>
              <a:avLst/>
              <a:gdLst/>
              <a:ahLst/>
              <a:cxnLst/>
              <a:rect l="l" t="t" r="r" b="b"/>
              <a:pathLst>
                <a:path w="332104" h="244475">
                  <a:moveTo>
                    <a:pt x="0" y="35864"/>
                  </a:moveTo>
                  <a:lnTo>
                    <a:pt x="86233" y="0"/>
                  </a:lnTo>
                  <a:lnTo>
                    <a:pt x="331520" y="173862"/>
                  </a:lnTo>
                  <a:lnTo>
                    <a:pt x="267449" y="244360"/>
                  </a:lnTo>
                </a:path>
              </a:pathLst>
            </a:custGeom>
            <a:ln w="9525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8" name="object 75">
              <a:extLst>
                <a:ext uri="{FF2B5EF4-FFF2-40B4-BE49-F238E27FC236}">
                  <a16:creationId xmlns:a16="http://schemas.microsoft.com/office/drawing/2014/main" id="{A1B34785-1EA8-E73A-E8F0-A792916647D1}"/>
                </a:ext>
              </a:extLst>
            </p:cNvPr>
            <p:cNvSpPr/>
            <p:nvPr/>
          </p:nvSpPr>
          <p:spPr>
            <a:xfrm>
              <a:off x="4813148" y="3664155"/>
              <a:ext cx="386080" cy="262890"/>
            </a:xfrm>
            <a:custGeom>
              <a:avLst/>
              <a:gdLst/>
              <a:ahLst/>
              <a:cxnLst/>
              <a:rect l="l" t="t" r="r" b="b"/>
              <a:pathLst>
                <a:path w="386079" h="262889">
                  <a:moveTo>
                    <a:pt x="0" y="62865"/>
                  </a:moveTo>
                  <a:lnTo>
                    <a:pt x="95237" y="0"/>
                  </a:lnTo>
                  <a:lnTo>
                    <a:pt x="385521" y="191858"/>
                  </a:lnTo>
                  <a:lnTo>
                    <a:pt x="330441" y="262356"/>
                  </a:lnTo>
                </a:path>
              </a:pathLst>
            </a:custGeom>
            <a:ln w="9524">
              <a:solidFill>
                <a:srgbClr val="F5908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9" name="object 38">
              <a:extLst>
                <a:ext uri="{FF2B5EF4-FFF2-40B4-BE49-F238E27FC236}">
                  <a16:creationId xmlns:a16="http://schemas.microsoft.com/office/drawing/2014/main" id="{27679390-98B6-5E7E-3118-78B4953DDD4B}"/>
                </a:ext>
              </a:extLst>
            </p:cNvPr>
            <p:cNvSpPr txBox="1"/>
            <p:nvPr/>
          </p:nvSpPr>
          <p:spPr>
            <a:xfrm>
              <a:off x="6218138" y="5287935"/>
              <a:ext cx="631009" cy="1282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080" algn="r">
                <a:lnSpc>
                  <a:spcPts val="1000"/>
                </a:lnSpc>
              </a:pPr>
              <a:r>
                <a:rPr sz="900" spc="-6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S</a:t>
              </a:r>
              <a:r>
                <a:rPr sz="900" spc="-1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te</a:t>
              </a:r>
              <a:r>
                <a:rPr sz="900" spc="15" dirty="0">
                  <a:solidFill>
                    <a:srgbClr val="414042"/>
                  </a:solidFill>
                  <a:latin typeface="함초롬돋움"/>
                  <a:cs typeface="함초롬돋움"/>
                </a:rPr>
                <a:t>p</a:t>
              </a:r>
              <a:r>
                <a:rPr sz="900" spc="-6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 </a:t>
              </a:r>
              <a:r>
                <a:rPr sz="900" spc="-25" dirty="0">
                  <a:solidFill>
                    <a:srgbClr val="414042"/>
                  </a:solidFill>
                  <a:latin typeface="함초롬돋움"/>
                  <a:cs typeface="함초롬돋움"/>
                </a:rPr>
                <a:t>M</a:t>
              </a:r>
              <a:r>
                <a:rPr sz="900" spc="-4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o</a:t>
              </a:r>
              <a:r>
                <a:rPr sz="900" spc="-1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t</a:t>
              </a:r>
              <a:r>
                <a:rPr sz="900" spc="-3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or</a:t>
              </a:r>
              <a:endParaRPr sz="900" dirty="0">
                <a:latin typeface="함초롬돋움"/>
                <a:cs typeface="함초롬돋움"/>
              </a:endParaRPr>
            </a:p>
          </p:txBody>
        </p:sp>
        <p:sp>
          <p:nvSpPr>
            <p:cNvPr id="110" name="object 38">
              <a:extLst>
                <a:ext uri="{FF2B5EF4-FFF2-40B4-BE49-F238E27FC236}">
                  <a16:creationId xmlns:a16="http://schemas.microsoft.com/office/drawing/2014/main" id="{32D85603-8235-7C9C-73F5-0C9E09B44185}"/>
                </a:ext>
              </a:extLst>
            </p:cNvPr>
            <p:cNvSpPr txBox="1"/>
            <p:nvPr/>
          </p:nvSpPr>
          <p:spPr>
            <a:xfrm>
              <a:off x="5394501" y="5382298"/>
              <a:ext cx="895795" cy="1282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080">
                <a:lnSpc>
                  <a:spcPts val="1000"/>
                </a:lnSpc>
              </a:pPr>
              <a:r>
                <a:rPr lang="en-US" sz="900" spc="-6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Step-Drive(#3)</a:t>
              </a:r>
              <a:endParaRPr lang="en-US" sz="900" dirty="0">
                <a:latin typeface="함초롬돋움"/>
                <a:cs typeface="함초롬돋움"/>
              </a:endParaRPr>
            </a:p>
          </p:txBody>
        </p:sp>
        <p:sp>
          <p:nvSpPr>
            <p:cNvPr id="111" name="object 38">
              <a:extLst>
                <a:ext uri="{FF2B5EF4-FFF2-40B4-BE49-F238E27FC236}">
                  <a16:creationId xmlns:a16="http://schemas.microsoft.com/office/drawing/2014/main" id="{4E6E2A74-3052-B098-8FCB-E38470719105}"/>
                </a:ext>
              </a:extLst>
            </p:cNvPr>
            <p:cNvSpPr txBox="1"/>
            <p:nvPr/>
          </p:nvSpPr>
          <p:spPr>
            <a:xfrm>
              <a:off x="5150740" y="5510537"/>
              <a:ext cx="841882" cy="1282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080">
                <a:lnSpc>
                  <a:spcPts val="1000"/>
                </a:lnSpc>
              </a:pPr>
              <a:r>
                <a:rPr lang="en-US" sz="900" spc="-6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Step-Drive(#2)</a:t>
              </a:r>
              <a:endParaRPr sz="900" dirty="0">
                <a:latin typeface="함초롬돋움"/>
                <a:cs typeface="함초롬돋움"/>
              </a:endParaRPr>
            </a:p>
          </p:txBody>
        </p:sp>
        <p:sp>
          <p:nvSpPr>
            <p:cNvPr id="112" name="object 38">
              <a:extLst>
                <a:ext uri="{FF2B5EF4-FFF2-40B4-BE49-F238E27FC236}">
                  <a16:creationId xmlns:a16="http://schemas.microsoft.com/office/drawing/2014/main" id="{D4EC1C72-C874-5AA3-41C1-29463592161F}"/>
                </a:ext>
              </a:extLst>
            </p:cNvPr>
            <p:cNvSpPr txBox="1"/>
            <p:nvPr/>
          </p:nvSpPr>
          <p:spPr>
            <a:xfrm>
              <a:off x="4906281" y="5665256"/>
              <a:ext cx="821343" cy="1282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080">
                <a:lnSpc>
                  <a:spcPts val="1000"/>
                </a:lnSpc>
              </a:pPr>
              <a:r>
                <a:rPr lang="en-US" sz="900" spc="-6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Step-Drive(#1)</a:t>
              </a:r>
              <a:endParaRPr sz="900" dirty="0">
                <a:latin typeface="함초롬돋움"/>
                <a:cs typeface="함초롬돋움"/>
              </a:endParaRPr>
            </a:p>
          </p:txBody>
        </p:sp>
        <p:sp>
          <p:nvSpPr>
            <p:cNvPr id="113" name="object 38">
              <a:extLst>
                <a:ext uri="{FF2B5EF4-FFF2-40B4-BE49-F238E27FC236}">
                  <a16:creationId xmlns:a16="http://schemas.microsoft.com/office/drawing/2014/main" id="{D87E71DD-46EF-53A7-40D2-840589ED4EEB}"/>
                </a:ext>
              </a:extLst>
            </p:cNvPr>
            <p:cNvSpPr txBox="1"/>
            <p:nvPr/>
          </p:nvSpPr>
          <p:spPr>
            <a:xfrm>
              <a:off x="4583392" y="5820037"/>
              <a:ext cx="631009" cy="1282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080">
                <a:lnSpc>
                  <a:spcPts val="1000"/>
                </a:lnSpc>
              </a:pPr>
              <a:r>
                <a:rPr lang="en-US" sz="900" spc="-6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MPG&amp;DAC</a:t>
              </a:r>
            </a:p>
          </p:txBody>
        </p:sp>
        <p:sp>
          <p:nvSpPr>
            <p:cNvPr id="114" name="object 38">
              <a:extLst>
                <a:ext uri="{FF2B5EF4-FFF2-40B4-BE49-F238E27FC236}">
                  <a16:creationId xmlns:a16="http://schemas.microsoft.com/office/drawing/2014/main" id="{6F9D140C-8481-C780-F1AF-7CF7A0D025D6}"/>
                </a:ext>
              </a:extLst>
            </p:cNvPr>
            <p:cNvSpPr txBox="1"/>
            <p:nvPr/>
          </p:nvSpPr>
          <p:spPr>
            <a:xfrm>
              <a:off x="4276301" y="5961672"/>
              <a:ext cx="631009" cy="1282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080">
                <a:lnSpc>
                  <a:spcPts val="1000"/>
                </a:lnSpc>
              </a:pPr>
              <a:r>
                <a:rPr lang="en-US" sz="900" spc="-6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D/O-Y24A</a:t>
              </a:r>
            </a:p>
          </p:txBody>
        </p:sp>
        <p:sp>
          <p:nvSpPr>
            <p:cNvPr id="115" name="object 38">
              <a:extLst>
                <a:ext uri="{FF2B5EF4-FFF2-40B4-BE49-F238E27FC236}">
                  <a16:creationId xmlns:a16="http://schemas.microsoft.com/office/drawing/2014/main" id="{DEE84756-D750-F12C-68AD-2F56F3D671A5}"/>
                </a:ext>
              </a:extLst>
            </p:cNvPr>
            <p:cNvSpPr txBox="1"/>
            <p:nvPr/>
          </p:nvSpPr>
          <p:spPr>
            <a:xfrm>
              <a:off x="3877838" y="6102685"/>
              <a:ext cx="631009" cy="1282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080">
                <a:lnSpc>
                  <a:spcPts val="1000"/>
                </a:lnSpc>
              </a:pPr>
              <a:r>
                <a:rPr lang="en-US" sz="900" spc="-6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D/I-X24A</a:t>
              </a:r>
            </a:p>
          </p:txBody>
        </p:sp>
        <p:sp>
          <p:nvSpPr>
            <p:cNvPr id="116" name="object 38">
              <a:extLst>
                <a:ext uri="{FF2B5EF4-FFF2-40B4-BE49-F238E27FC236}">
                  <a16:creationId xmlns:a16="http://schemas.microsoft.com/office/drawing/2014/main" id="{402D8D8D-B4CD-9CCF-5590-365A95430AFD}"/>
                </a:ext>
              </a:extLst>
            </p:cNvPr>
            <p:cNvSpPr txBox="1"/>
            <p:nvPr/>
          </p:nvSpPr>
          <p:spPr>
            <a:xfrm>
              <a:off x="3548677" y="6281762"/>
              <a:ext cx="631009" cy="1282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080">
                <a:lnSpc>
                  <a:spcPts val="1000"/>
                </a:lnSpc>
              </a:pPr>
              <a:r>
                <a:rPr lang="en-US" sz="900" spc="-60" dirty="0">
                  <a:solidFill>
                    <a:srgbClr val="414042"/>
                  </a:solidFill>
                  <a:latin typeface="함초롬돋움"/>
                  <a:cs typeface="함초롬돋움"/>
                </a:rPr>
                <a:t>900d-CPU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5109F54-BA2E-A7E4-6BF6-451B2D5EF847}"/>
              </a:ext>
            </a:extLst>
          </p:cNvPr>
          <p:cNvSpPr txBox="1"/>
          <p:nvPr/>
        </p:nvSpPr>
        <p:spPr>
          <a:xfrm>
            <a:off x="359031" y="1087929"/>
            <a:ext cx="34616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66FF"/>
                </a:solidFill>
                <a:latin typeface="Source Han Sans K Medium"/>
              </a:rPr>
              <a:t>DRIVE EMBEDDED CONTROLLER 900d</a:t>
            </a:r>
          </a:p>
        </p:txBody>
      </p:sp>
    </p:spTree>
    <p:extLst>
      <p:ext uri="{BB962C8B-B14F-4D97-AF65-F5344CB8AC3E}">
        <p14:creationId xmlns:p14="http://schemas.microsoft.com/office/powerpoint/2010/main" val="396713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BCAB2E2-FCA8-7D24-7DAA-3CF3F4EE1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1105">
            <a:off x="5015581" y="463978"/>
            <a:ext cx="411848" cy="180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37FB7-ACDB-537A-8CB2-F199435FCF03}"/>
              </a:ext>
            </a:extLst>
          </p:cNvPr>
          <p:cNvSpPr txBox="1"/>
          <p:nvPr/>
        </p:nvSpPr>
        <p:spPr>
          <a:xfrm>
            <a:off x="3840139" y="566490"/>
            <a:ext cx="2336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i="0" u="none" strike="noStrike" baseline="0" dirty="0">
                <a:solidFill>
                  <a:srgbClr val="000000"/>
                </a:solidFill>
                <a:latin typeface="Franklin Gothic Demi" panose="020B0703020102020204" pitchFamily="34" charset="0"/>
              </a:rPr>
              <a:t>Step Motor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3762FBC-A1FA-38C7-3DA8-1D0040F59936}"/>
              </a:ext>
            </a:extLst>
          </p:cNvPr>
          <p:cNvSpPr/>
          <p:nvPr/>
        </p:nvSpPr>
        <p:spPr>
          <a:xfrm>
            <a:off x="1718942" y="403052"/>
            <a:ext cx="2919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i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altLang="ko-KR" sz="2800" b="1" i="1" dirty="0">
                <a:solidFill>
                  <a:srgbClr val="FF9900"/>
                </a:solidFill>
                <a:latin typeface="Source Han Sans K Medium"/>
              </a:rPr>
              <a:t>-</a:t>
            </a:r>
            <a:r>
              <a:rPr lang="en-US" altLang="ko-KR" sz="2800" b="1" i="1" dirty="0" err="1">
                <a:solidFill>
                  <a:srgbClr val="FF9900"/>
                </a:solidFill>
                <a:latin typeface="Source Han Sans K Medium"/>
              </a:rPr>
              <a:t>StepServo</a:t>
            </a:r>
            <a:endParaRPr lang="ko-KR" altLang="en-US" sz="2800" b="1" i="1" dirty="0">
              <a:solidFill>
                <a:srgbClr val="FF9900"/>
              </a:solidFill>
              <a:latin typeface="Source Han Sans K Medium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9DEFC972-5570-5BF0-C1CA-312F3DAA34EC}"/>
              </a:ext>
            </a:extLst>
          </p:cNvPr>
          <p:cNvGrpSpPr/>
          <p:nvPr/>
        </p:nvGrpSpPr>
        <p:grpSpPr>
          <a:xfrm>
            <a:off x="889117" y="2705656"/>
            <a:ext cx="4954345" cy="5043058"/>
            <a:chOff x="3637644" y="1199707"/>
            <a:chExt cx="2703948" cy="275236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B4D63754-5905-A4A8-DBAF-632AA45FB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5217"/>
            <a:stretch/>
          </p:blipFill>
          <p:spPr>
            <a:xfrm>
              <a:off x="3897880" y="1199707"/>
              <a:ext cx="2150091" cy="1413147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F412F065-9F17-FB0D-0630-AE168483A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7644" y="2059657"/>
              <a:ext cx="2703948" cy="18924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EA649B-BC1A-8FB3-9CFB-4002E8D3449C}"/>
                </a:ext>
              </a:extLst>
            </p:cNvPr>
            <p:cNvSpPr txBox="1"/>
            <p:nvPr/>
          </p:nvSpPr>
          <p:spPr>
            <a:xfrm>
              <a:off x="4732063" y="1355029"/>
              <a:ext cx="370819" cy="1511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K Medium"/>
                </a:rPr>
                <a:t>86.0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0BCA37A-CC56-33A2-6D6C-AD184448AD5B}"/>
                </a:ext>
              </a:extLst>
            </p:cNvPr>
            <p:cNvGrpSpPr/>
            <p:nvPr/>
          </p:nvGrpSpPr>
          <p:grpSpPr>
            <a:xfrm>
              <a:off x="4142547" y="1443972"/>
              <a:ext cx="1895078" cy="846888"/>
              <a:chOff x="6533222" y="6267054"/>
              <a:chExt cx="2867853" cy="1281610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210DF21D-4EBE-5E63-31E1-5C04FFE5BA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892" y="6337126"/>
                <a:ext cx="0" cy="28803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6E36F133-297E-3A6F-D045-865257177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2521" y="6267054"/>
                <a:ext cx="117464" cy="22411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34823FE8-188A-AA6F-A8CE-D96EEA065E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90910" y="6327727"/>
                <a:ext cx="1322233" cy="6002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281227D0-70D3-3EC2-5156-5FFFF4D550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8868" y="7539443"/>
                <a:ext cx="291554" cy="9221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AD0AA8C8-F522-16ED-6FA1-D6DDF47060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42239" y="7028300"/>
                <a:ext cx="247954" cy="1771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FA9B62CE-F9C5-1D38-7341-C959599D2D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4142" y="7062588"/>
                <a:ext cx="0" cy="30908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31243B-1020-0FE2-E0A9-BDBB0139C258}"/>
                  </a:ext>
                </a:extLst>
              </p:cNvPr>
              <p:cNvSpPr txBox="1"/>
              <p:nvPr/>
            </p:nvSpPr>
            <p:spPr>
              <a:xfrm>
                <a:off x="8855543" y="7036715"/>
                <a:ext cx="545532" cy="228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>
                        <a:lumMod val="85000"/>
                      </a:schemeClr>
                    </a:solidFill>
                    <a:latin typeface="Source Han Sans K Medium"/>
                  </a:rPr>
                  <a:t>22.5</a:t>
                </a:r>
                <a:endParaRPr lang="ko-KR" altLang="en-US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72F07262-188A-305B-D1F5-F9A4B9D21B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8868" y="6893461"/>
                <a:ext cx="232042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A9D19F39-8524-7348-27E5-DFE24F1411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44103" y="6927741"/>
                <a:ext cx="0" cy="61170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B5C90A-BFCC-BEA6-D700-B3B72D1A07A1}"/>
                  </a:ext>
                </a:extLst>
              </p:cNvPr>
              <p:cNvSpPr txBox="1"/>
              <p:nvPr/>
            </p:nvSpPr>
            <p:spPr>
              <a:xfrm>
                <a:off x="6533222" y="7036235"/>
                <a:ext cx="545532" cy="2287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>
                        <a:lumMod val="85000"/>
                      </a:schemeClr>
                    </a:solidFill>
                    <a:latin typeface="Source Han Sans K Medium"/>
                  </a:rPr>
                  <a:t>59.0</a:t>
                </a:r>
                <a:endParaRPr lang="ko-KR" altLang="en-US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46F54588-E6A0-51E0-168E-081D614399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0270" y="7380833"/>
                <a:ext cx="199923" cy="16351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43483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48</Words>
  <Application>Microsoft Office PowerPoint</Application>
  <PresentationFormat>A4 용지(210x297mm)</PresentationFormat>
  <Paragraphs>21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1" baseType="lpstr">
      <vt:lpstr>Source Han Sans K Medium</vt:lpstr>
      <vt:lpstr>함초롬돋움</vt:lpstr>
      <vt:lpstr>Arial</vt:lpstr>
      <vt:lpstr>Calibri</vt:lpstr>
      <vt:lpstr>Calibri Light</vt:lpstr>
      <vt:lpstr>Franklin Gothic Demi</vt:lpstr>
      <vt:lpstr>Script MT Bold</vt:lpstr>
      <vt:lpstr>Verdana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 Inhugh</dc:creator>
  <cp:lastModifiedBy>Inhugh Choi</cp:lastModifiedBy>
  <cp:revision>65</cp:revision>
  <dcterms:created xsi:type="dcterms:W3CDTF">2022-11-11T00:14:16Z</dcterms:created>
  <dcterms:modified xsi:type="dcterms:W3CDTF">2024-08-27T23:35:46Z</dcterms:modified>
</cp:coreProperties>
</file>